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sldIdLst>
    <p:sldId id="297" r:id="rId2"/>
    <p:sldId id="317" r:id="rId3"/>
    <p:sldId id="318" r:id="rId4"/>
    <p:sldId id="281" r:id="rId5"/>
    <p:sldId id="320" r:id="rId6"/>
    <p:sldId id="319" r:id="rId7"/>
    <p:sldId id="321" r:id="rId8"/>
    <p:sldId id="292" r:id="rId9"/>
    <p:sldId id="29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22"/>
    <p:restoredTop sz="94690"/>
  </p:normalViewPr>
  <p:slideViewPr>
    <p:cSldViewPr snapToGrid="0" snapToObjects="1">
      <p:cViewPr varScale="1">
        <p:scale>
          <a:sx n="124" d="100"/>
          <a:sy n="12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5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4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432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8109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69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9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1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0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1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4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4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29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2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9E10A5-767E-C842-8ED2-9C8129DFE7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Introducing </a:t>
            </a:r>
            <a:r>
              <a:rPr kumimoji="1" lang="en-US" altLang="zh-TW" dirty="0" err="1"/>
              <a:t>LeetCode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4586B8F-348A-224A-AE72-C8B9CF6F2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chemeClr val="tx1"/>
                </a:solidFill>
              </a:rPr>
              <a:t>June 9th, 2019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5E6CD8-ADC6-E841-BD4C-992B66BF8C33}"/>
              </a:ext>
            </a:extLst>
          </p:cNvPr>
          <p:cNvSpPr txBox="1"/>
          <p:nvPr/>
        </p:nvSpPr>
        <p:spPr>
          <a:xfrm>
            <a:off x="2619910" y="532780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https://leetcode.com/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6627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0BE7A4A3-BCFC-284A-B755-D2C5B564B486}"/>
              </a:ext>
            </a:extLst>
          </p:cNvPr>
          <p:cNvGrpSpPr/>
          <p:nvPr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CB37BF9-61ED-D748-9E73-1BCC5F43A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E13B0E-B97E-B349-A455-CCFF11A62689}"/>
                </a:ext>
              </a:extLst>
            </p:cNvPr>
            <p:cNvSpPr/>
            <p:nvPr/>
          </p:nvSpPr>
          <p:spPr>
            <a:xfrm>
              <a:off x="3076832" y="716692"/>
              <a:ext cx="654909" cy="5066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3BE7FB-4196-E44E-9E28-CC206C10F29C}"/>
                </a:ext>
              </a:extLst>
            </p:cNvPr>
            <p:cNvSpPr/>
            <p:nvPr/>
          </p:nvSpPr>
          <p:spPr>
            <a:xfrm>
              <a:off x="8582068" y="4300660"/>
              <a:ext cx="2061959" cy="2557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39CE93-7F96-7748-9711-BA08CC87FFCA}"/>
                </a:ext>
              </a:extLst>
            </p:cNvPr>
            <p:cNvSpPr txBox="1"/>
            <p:nvPr/>
          </p:nvSpPr>
          <p:spPr>
            <a:xfrm>
              <a:off x="3838554" y="1223319"/>
              <a:ext cx="1468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(1)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解題專區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7267136-6CDB-B442-A193-5F8C027E5FCC}"/>
                </a:ext>
              </a:extLst>
            </p:cNvPr>
            <p:cNvSpPr txBox="1"/>
            <p:nvPr/>
          </p:nvSpPr>
          <p:spPr>
            <a:xfrm>
              <a:off x="8878711" y="3822357"/>
              <a:ext cx="1468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(2)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個人進度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792F57-FC3A-2E4B-A3F7-D20BF3575998}"/>
                </a:ext>
              </a:extLst>
            </p:cNvPr>
            <p:cNvSpPr/>
            <p:nvPr/>
          </p:nvSpPr>
          <p:spPr>
            <a:xfrm>
              <a:off x="5707063" y="4601342"/>
              <a:ext cx="2633748" cy="415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A9B8B28-B9BA-394D-B8C5-1C45FA11319F}"/>
                </a:ext>
              </a:extLst>
            </p:cNvPr>
            <p:cNvSpPr txBox="1"/>
            <p:nvPr/>
          </p:nvSpPr>
          <p:spPr>
            <a:xfrm>
              <a:off x="5707063" y="4191689"/>
              <a:ext cx="21611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(3)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依條件篩選題目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150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32F3D514-05A6-FF48-AF93-3B27A2C1D794}"/>
              </a:ext>
            </a:extLst>
          </p:cNvPr>
          <p:cNvGrpSpPr/>
          <p:nvPr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14B1D7A-B34C-8843-BEF3-A108C4A26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EA6EA8A-BC80-D040-9AC3-8FD4EC19B0B3}"/>
                </a:ext>
              </a:extLst>
            </p:cNvPr>
            <p:cNvSpPr/>
            <p:nvPr/>
          </p:nvSpPr>
          <p:spPr>
            <a:xfrm>
              <a:off x="1519881" y="4658498"/>
              <a:ext cx="4003589" cy="3693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900D264-9ECF-1A43-99D6-6D0CF5DFE54D}"/>
                </a:ext>
              </a:extLst>
            </p:cNvPr>
            <p:cNvSpPr txBox="1"/>
            <p:nvPr/>
          </p:nvSpPr>
          <p:spPr>
            <a:xfrm>
              <a:off x="1408161" y="4270866"/>
              <a:ext cx="1468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(1)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搜尋題目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34DB624-9DE6-E94D-AF16-9B0E7438C5EF}"/>
                </a:ext>
              </a:extLst>
            </p:cNvPr>
            <p:cNvSpPr/>
            <p:nvPr/>
          </p:nvSpPr>
          <p:spPr>
            <a:xfrm>
              <a:off x="4596714" y="5610653"/>
              <a:ext cx="420130" cy="8780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AE6D744-1DF4-474A-A1C7-3299D0DDBE46}"/>
                </a:ext>
              </a:extLst>
            </p:cNvPr>
            <p:cNvSpPr txBox="1"/>
            <p:nvPr/>
          </p:nvSpPr>
          <p:spPr>
            <a:xfrm>
              <a:off x="4369894" y="6488668"/>
              <a:ext cx="426270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(2)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部分題目有熱心網友提供的參考解答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33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3A8A3F8-0FC6-A748-AB96-AA05040CD729}"/>
              </a:ext>
            </a:extLst>
          </p:cNvPr>
          <p:cNvGrpSpPr/>
          <p:nvPr/>
        </p:nvGrpSpPr>
        <p:grpSpPr>
          <a:xfrm>
            <a:off x="609600" y="10274"/>
            <a:ext cx="10972800" cy="6858000"/>
            <a:chOff x="609600" y="10274"/>
            <a:chExt cx="10972800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C8A6C0D-9F80-1941-AB66-7B0A7CC5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10274"/>
              <a:ext cx="10972800" cy="685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2898EF-DEA5-684B-81F7-332FDC8D39EA}"/>
                </a:ext>
              </a:extLst>
            </p:cNvPr>
            <p:cNvSpPr/>
            <p:nvPr/>
          </p:nvSpPr>
          <p:spPr>
            <a:xfrm>
              <a:off x="789398" y="1148993"/>
              <a:ext cx="751726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4165390-90F8-CF44-9CDA-D43A30826D9C}"/>
                </a:ext>
              </a:extLst>
            </p:cNvPr>
            <p:cNvSpPr/>
            <p:nvPr/>
          </p:nvSpPr>
          <p:spPr>
            <a:xfrm>
              <a:off x="613822" y="1539121"/>
              <a:ext cx="4703080" cy="30842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91E2AF4-B776-074C-A28F-F24070110C96}"/>
                </a:ext>
              </a:extLst>
            </p:cNvPr>
            <p:cNvSpPr/>
            <p:nvPr/>
          </p:nvSpPr>
          <p:spPr>
            <a:xfrm>
              <a:off x="5441091" y="1426395"/>
              <a:ext cx="4929554" cy="11986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778FE22-E516-1D44-B3AF-86B8C6DE2BE6}"/>
                </a:ext>
              </a:extLst>
            </p:cNvPr>
            <p:cNvSpPr txBox="1"/>
            <p:nvPr/>
          </p:nvSpPr>
          <p:spPr>
            <a:xfrm>
              <a:off x="1556673" y="1087348"/>
              <a:ext cx="146867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(1)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題目描述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EDC6BAD-3176-2942-A59B-30A905984083}"/>
                </a:ext>
              </a:extLst>
            </p:cNvPr>
            <p:cNvSpPr/>
            <p:nvPr/>
          </p:nvSpPr>
          <p:spPr>
            <a:xfrm>
              <a:off x="5441090" y="1087348"/>
              <a:ext cx="1083277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F1ED462-4D01-9546-B9C3-6EBF817C85E2}"/>
                </a:ext>
              </a:extLst>
            </p:cNvPr>
            <p:cNvSpPr txBox="1"/>
            <p:nvPr/>
          </p:nvSpPr>
          <p:spPr>
            <a:xfrm>
              <a:off x="6539564" y="995418"/>
              <a:ext cx="31021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(2)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選擇程式語言「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Python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」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5EF9854-B532-A441-AB1F-D37C26541E9C}"/>
                </a:ext>
              </a:extLst>
            </p:cNvPr>
            <p:cNvSpPr txBox="1"/>
            <p:nvPr/>
          </p:nvSpPr>
          <p:spPr>
            <a:xfrm>
              <a:off x="5441090" y="2686692"/>
              <a:ext cx="492955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(3)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複製 「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Python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」程式範本到 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Spyder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編輯器</a:t>
              </a:r>
              <a:endParaRPr kumimoji="1" lang="en-US" altLang="zh-TW" dirty="0">
                <a:solidFill>
                  <a:srgbClr val="FF0000"/>
                </a:solidFill>
              </a:endParaRPr>
            </a:p>
            <a:p>
              <a:r>
                <a:rPr kumimoji="1" lang="zh-TW" altLang="en-US" dirty="0">
                  <a:solidFill>
                    <a:srgbClr val="FF0000"/>
                  </a:solidFill>
                </a:rPr>
                <a:t>     然後撰寫自己的程式碼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91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F44D2CE7-EF46-9D45-8B86-002E85348A54}"/>
              </a:ext>
            </a:extLst>
          </p:cNvPr>
          <p:cNvGrpSpPr/>
          <p:nvPr/>
        </p:nvGrpSpPr>
        <p:grpSpPr>
          <a:xfrm>
            <a:off x="280827" y="0"/>
            <a:ext cx="11911173" cy="6858000"/>
            <a:chOff x="280827" y="0"/>
            <a:chExt cx="11911173" cy="6858000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9329656-61E4-DA4E-B799-005F906B7852}"/>
                </a:ext>
              </a:extLst>
            </p:cNvPr>
            <p:cNvGrpSpPr/>
            <p:nvPr/>
          </p:nvGrpSpPr>
          <p:grpSpPr>
            <a:xfrm>
              <a:off x="280827" y="0"/>
              <a:ext cx="10972802" cy="6858000"/>
              <a:chOff x="609598" y="0"/>
              <a:chExt cx="10972802" cy="6858000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03B62302-5BBE-8E4D-B3A6-E2BB5963E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" y="0"/>
                <a:ext cx="10972800" cy="6858000"/>
              </a:xfrm>
              <a:prstGeom prst="rect">
                <a:avLst/>
              </a:prstGeom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C3FE9AE-0E1C-C347-A933-7A3E4F44CA5C}"/>
                  </a:ext>
                </a:extLst>
              </p:cNvPr>
              <p:cNvSpPr/>
              <p:nvPr/>
            </p:nvSpPr>
            <p:spPr>
              <a:xfrm>
                <a:off x="609599" y="918796"/>
                <a:ext cx="3787739" cy="860576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53A4359-E0BA-9E49-9D90-436BBD455300}"/>
                  </a:ext>
                </a:extLst>
              </p:cNvPr>
              <p:cNvSpPr/>
              <p:nvPr/>
            </p:nvSpPr>
            <p:spPr>
              <a:xfrm>
                <a:off x="609598" y="1816443"/>
                <a:ext cx="5371072" cy="86057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24DBFB8-D4D9-184A-B479-71DE8D0B26E4}"/>
                  </a:ext>
                </a:extLst>
              </p:cNvPr>
              <p:cNvSpPr txBox="1"/>
              <p:nvPr/>
            </p:nvSpPr>
            <p:spPr>
              <a:xfrm>
                <a:off x="4445606" y="943510"/>
                <a:ext cx="461055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432FF"/>
                    </a:solidFill>
                  </a:rPr>
                  <a:t>(1) 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從</a:t>
                </a:r>
                <a:r>
                  <a:rPr kumimoji="1" lang="en-US" altLang="zh-TW" dirty="0" err="1">
                    <a:solidFill>
                      <a:srgbClr val="0432FF"/>
                    </a:solidFill>
                  </a:rPr>
                  <a:t>LeetCode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 拷貝過來的「</a:t>
                </a:r>
                <a:r>
                  <a:rPr kumimoji="1" lang="en-US" altLang="zh-TW" dirty="0">
                    <a:solidFill>
                      <a:srgbClr val="0432FF"/>
                    </a:solidFill>
                  </a:rPr>
                  <a:t>Python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」範本</a:t>
                </a:r>
              </a:p>
            </p:txBody>
          </p: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C4398A8-7446-604D-954C-DCCBF3793BC4}"/>
                  </a:ext>
                </a:extLst>
              </p:cNvPr>
              <p:cNvSpPr txBox="1"/>
              <p:nvPr/>
            </p:nvSpPr>
            <p:spPr>
              <a:xfrm>
                <a:off x="6005384" y="1988752"/>
                <a:ext cx="239200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432FF"/>
                    </a:solidFill>
                  </a:rPr>
                  <a:t>(2)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 撰寫自己的程式碼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A3B40E5-913E-3140-85DD-A710081C84F7}"/>
                  </a:ext>
                </a:extLst>
              </p:cNvPr>
              <p:cNvSpPr/>
              <p:nvPr/>
            </p:nvSpPr>
            <p:spPr>
              <a:xfrm>
                <a:off x="609598" y="3720754"/>
                <a:ext cx="5729418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B7BBC13-D8CF-2D43-BAAF-5FA087EBF613}"/>
                  </a:ext>
                </a:extLst>
              </p:cNvPr>
              <p:cNvSpPr txBox="1"/>
              <p:nvPr/>
            </p:nvSpPr>
            <p:spPr>
              <a:xfrm>
                <a:off x="609598" y="4146376"/>
                <a:ext cx="3546164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(3)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 利用題目提供的範本測試程式</a:t>
                </a:r>
                <a:endParaRPr kumimoji="1" lang="en-US" altLang="zh-TW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F8216FB-BAAD-EB41-9F0F-9778A32EF22D}"/>
                  </a:ext>
                </a:extLst>
              </p:cNvPr>
              <p:cNvSpPr/>
              <p:nvPr/>
            </p:nvSpPr>
            <p:spPr>
              <a:xfrm>
                <a:off x="3277456" y="3595815"/>
                <a:ext cx="2578814" cy="550561"/>
              </a:xfrm>
              <a:prstGeom prst="rect">
                <a:avLst/>
              </a:prstGeom>
              <a:noFill/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B5D4799-C995-2844-BDE4-E65EDCFCBA88}"/>
                  </a:ext>
                </a:extLst>
              </p:cNvPr>
              <p:cNvSpPr txBox="1"/>
              <p:nvPr/>
            </p:nvSpPr>
            <p:spPr>
              <a:xfrm>
                <a:off x="4445606" y="3186527"/>
                <a:ext cx="1253869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0432FF"/>
                    </a:solidFill>
                  </a:rPr>
                  <a:t>Input data</a:t>
                </a:r>
                <a:endParaRPr kumimoji="1" lang="zh-TW" altLang="en-US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0CB856-8795-1B42-AEAE-535E3E288C04}"/>
                  </a:ext>
                </a:extLst>
              </p:cNvPr>
              <p:cNvSpPr/>
              <p:nvPr/>
            </p:nvSpPr>
            <p:spPr>
              <a:xfrm>
                <a:off x="6462582" y="4687931"/>
                <a:ext cx="503297" cy="2642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B702037-F10D-0E4B-AA5D-A87500AB63D1}"/>
                  </a:ext>
                </a:extLst>
              </p:cNvPr>
              <p:cNvSpPr txBox="1"/>
              <p:nvPr/>
            </p:nvSpPr>
            <p:spPr>
              <a:xfrm>
                <a:off x="7057306" y="4687931"/>
                <a:ext cx="1930337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(4)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 檢查執行結果</a:t>
                </a: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DBB33DC-210D-EB40-BA4D-2D06ABAF5077}"/>
                  </a:ext>
                </a:extLst>
              </p:cNvPr>
              <p:cNvSpPr txBox="1"/>
              <p:nvPr/>
            </p:nvSpPr>
            <p:spPr>
              <a:xfrm>
                <a:off x="1306662" y="5386430"/>
                <a:ext cx="469872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solution = Solution()</a:t>
                </a:r>
              </a:p>
              <a:p>
                <a:r>
                  <a:rPr kumimoji="1" lang="en-US" altLang="zh-TW" dirty="0"/>
                  <a:t>print(solution.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題目類別中的函式名稱</a:t>
                </a:r>
                <a:r>
                  <a:rPr kumimoji="1" lang="en-US" altLang="zh-TW" dirty="0"/>
                  <a:t>(</a:t>
                </a:r>
                <a:r>
                  <a:rPr kumimoji="1" lang="zh-TW" altLang="en-US" dirty="0">
                    <a:solidFill>
                      <a:srgbClr val="0432FF"/>
                    </a:solidFill>
                  </a:rPr>
                  <a:t>測資</a:t>
                </a:r>
                <a:r>
                  <a:rPr kumimoji="1" lang="en-US" altLang="zh-TW" dirty="0"/>
                  <a:t>))</a:t>
                </a:r>
                <a:endParaRPr kumimoji="1" lang="zh-TW" altLang="en-US" dirty="0"/>
              </a:p>
              <a:p>
                <a:endParaRPr kumimoji="1" lang="zh-TW" altLang="en-US" dirty="0"/>
              </a:p>
            </p:txBody>
          </p:sp>
        </p:grp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BC6B55C-D575-EF4C-A5A2-6F881BB22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4765" y="0"/>
              <a:ext cx="737235" cy="865823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7BF8759-9232-F246-AD1E-9A4FF60BCC22}"/>
                </a:ext>
              </a:extLst>
            </p:cNvPr>
            <p:cNvSpPr/>
            <p:nvPr/>
          </p:nvSpPr>
          <p:spPr>
            <a:xfrm>
              <a:off x="2834809" y="1031655"/>
              <a:ext cx="411825" cy="275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31F16EF-86F5-8D4E-A4C4-C8EA9AA6FFFE}"/>
                </a:ext>
              </a:extLst>
            </p:cNvPr>
            <p:cNvSpPr/>
            <p:nvPr/>
          </p:nvSpPr>
          <p:spPr>
            <a:xfrm>
              <a:off x="1127587" y="2361851"/>
              <a:ext cx="536826" cy="275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7D2364A-9583-3440-9CC9-419378E1D320}"/>
                </a:ext>
              </a:extLst>
            </p:cNvPr>
            <p:cNvSpPr txBox="1"/>
            <p:nvPr/>
          </p:nvSpPr>
          <p:spPr>
            <a:xfrm>
              <a:off x="2948685" y="2311540"/>
              <a:ext cx="121058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TW" altLang="en-US" sz="1600" dirty="0">
                  <a:solidFill>
                    <a:srgbClr val="FF0000"/>
                  </a:solidFill>
                </a:rPr>
                <a:t>函式回傳值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77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99732C17-786D-124E-A60F-B1C069D39001}"/>
              </a:ext>
            </a:extLst>
          </p:cNvPr>
          <p:cNvGrpSpPr/>
          <p:nvPr/>
        </p:nvGrpSpPr>
        <p:grpSpPr>
          <a:xfrm>
            <a:off x="609600" y="0"/>
            <a:ext cx="11252888" cy="6858000"/>
            <a:chOff x="609600" y="0"/>
            <a:chExt cx="11252888" cy="68580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84F7F3E-8013-854C-9FC2-11C1200AC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F7E1AD1-02EC-2B4E-AA05-81FA436FBBF2}"/>
                </a:ext>
              </a:extLst>
            </p:cNvPr>
            <p:cNvSpPr/>
            <p:nvPr/>
          </p:nvSpPr>
          <p:spPr>
            <a:xfrm>
              <a:off x="2924711" y="1148993"/>
              <a:ext cx="751726" cy="277402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19DFF1A-CE2D-B44E-9A8B-9AFB8D73CF8F}"/>
                </a:ext>
              </a:extLst>
            </p:cNvPr>
            <p:cNvSpPr txBox="1"/>
            <p:nvPr/>
          </p:nvSpPr>
          <p:spPr>
            <a:xfrm>
              <a:off x="2854706" y="1456202"/>
              <a:ext cx="18004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0432FF"/>
                  </a:solidFill>
                </a:rPr>
                <a:t>個人的上傳紀錄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382DFBA-98BC-D045-806A-58D1286CE815}"/>
                </a:ext>
              </a:extLst>
            </p:cNvPr>
            <p:cNvSpPr txBox="1"/>
            <p:nvPr/>
          </p:nvSpPr>
          <p:spPr>
            <a:xfrm>
              <a:off x="1370934" y="4253093"/>
              <a:ext cx="2967544" cy="12003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" altLang="zh-TW" dirty="0"/>
                <a:t>Accepted (AC)</a:t>
              </a:r>
            </a:p>
            <a:p>
              <a:r>
                <a:rPr kumimoji="1" lang="en" altLang="zh-TW" dirty="0"/>
                <a:t>Wrong Answer (WA)</a:t>
              </a:r>
            </a:p>
            <a:p>
              <a:r>
                <a:rPr kumimoji="1" lang="en" altLang="zh-TW" dirty="0"/>
                <a:t>Runtime Error (RE)</a:t>
              </a:r>
            </a:p>
            <a:p>
              <a:r>
                <a:rPr kumimoji="1" lang="en" altLang="zh-TW" dirty="0"/>
                <a:t>Time Limit Exceeded (TLE)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B9BDDD-34E8-FA4F-9A30-31CF8178B164}"/>
                </a:ext>
              </a:extLst>
            </p:cNvPr>
            <p:cNvSpPr/>
            <p:nvPr/>
          </p:nvSpPr>
          <p:spPr>
            <a:xfrm>
              <a:off x="1977776" y="1986772"/>
              <a:ext cx="751726" cy="277402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3479BAF-AA6E-2345-A797-B0FA79D37784}"/>
                </a:ext>
              </a:extLst>
            </p:cNvPr>
            <p:cNvSpPr txBox="1"/>
            <p:nvPr/>
          </p:nvSpPr>
          <p:spPr>
            <a:xfrm>
              <a:off x="1875944" y="2333485"/>
              <a:ext cx="29546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0432FF"/>
                  </a:solidFill>
                </a:rPr>
                <a:t>可與其他人的成績進行比較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2D196BA-6105-9945-B7D9-EDEE87AF73AB}"/>
                </a:ext>
              </a:extLst>
            </p:cNvPr>
            <p:cNvSpPr/>
            <p:nvPr/>
          </p:nvSpPr>
          <p:spPr>
            <a:xfrm>
              <a:off x="5441091" y="1426395"/>
              <a:ext cx="5051205" cy="16257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B0DDB8D-2763-544A-A157-E532A9E59CBD}"/>
                </a:ext>
              </a:extLst>
            </p:cNvPr>
            <p:cNvSpPr/>
            <p:nvPr/>
          </p:nvSpPr>
          <p:spPr>
            <a:xfrm>
              <a:off x="5441090" y="1087348"/>
              <a:ext cx="1083277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FC353D9-0027-5042-8942-19B1D88D40A2}"/>
                </a:ext>
              </a:extLst>
            </p:cNvPr>
            <p:cNvSpPr txBox="1"/>
            <p:nvPr/>
          </p:nvSpPr>
          <p:spPr>
            <a:xfrm>
              <a:off x="6539564" y="995418"/>
              <a:ext cx="36856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(1)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上傳時使用「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Python3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」編譯器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305CE17-41FF-DB49-AA4C-B616093A8C48}"/>
                </a:ext>
              </a:extLst>
            </p:cNvPr>
            <p:cNvSpPr txBox="1"/>
            <p:nvPr/>
          </p:nvSpPr>
          <p:spPr>
            <a:xfrm>
              <a:off x="6208760" y="3113764"/>
              <a:ext cx="30844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(2) 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將自己的程式碼貼到這裡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EFAF885-9724-A34D-B25F-517A1C78B544}"/>
                </a:ext>
              </a:extLst>
            </p:cNvPr>
            <p:cNvSpPr/>
            <p:nvPr/>
          </p:nvSpPr>
          <p:spPr>
            <a:xfrm>
              <a:off x="9646506" y="6498702"/>
              <a:ext cx="1083277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C2B247-4C4E-9043-ABC7-FD2477BD45CE}"/>
                </a:ext>
              </a:extLst>
            </p:cNvPr>
            <p:cNvSpPr/>
            <p:nvPr/>
          </p:nvSpPr>
          <p:spPr>
            <a:xfrm>
              <a:off x="10779211" y="6497749"/>
              <a:ext cx="1083277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F0A5252-3419-D64A-8003-0EDEECC7BD88}"/>
                </a:ext>
              </a:extLst>
            </p:cNvPr>
            <p:cNvSpPr txBox="1"/>
            <p:nvPr/>
          </p:nvSpPr>
          <p:spPr>
            <a:xfrm>
              <a:off x="8590071" y="6488668"/>
              <a:ext cx="100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(3)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測試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4A80D63-73B3-4744-9BE8-A17C7D079197}"/>
                </a:ext>
              </a:extLst>
            </p:cNvPr>
            <p:cNvSpPr txBox="1"/>
            <p:nvPr/>
          </p:nvSpPr>
          <p:spPr>
            <a:xfrm>
              <a:off x="10779211" y="6093775"/>
              <a:ext cx="10070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</a:rPr>
                <a:t>(4)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 上傳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04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F644CB6E-EBFA-F74C-B216-CCFDE7FCF2E8}"/>
              </a:ext>
            </a:extLst>
          </p:cNvPr>
          <p:cNvGrpSpPr/>
          <p:nvPr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8806F9B0-0FEF-5F40-B8B6-C3DD0682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0"/>
              <a:ext cx="10972800" cy="68580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9FB163D-4D25-A94F-9197-75E61C5E7D5A}"/>
                </a:ext>
              </a:extLst>
            </p:cNvPr>
            <p:cNvSpPr/>
            <p:nvPr/>
          </p:nvSpPr>
          <p:spPr>
            <a:xfrm>
              <a:off x="4588474" y="1112062"/>
              <a:ext cx="1083277" cy="2774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4A1A689-1D06-664F-AD03-011775FA2420}"/>
                </a:ext>
              </a:extLst>
            </p:cNvPr>
            <p:cNvSpPr txBox="1"/>
            <p:nvPr/>
          </p:nvSpPr>
          <p:spPr>
            <a:xfrm>
              <a:off x="5686948" y="1020132"/>
              <a:ext cx="150874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solidFill>
                    <a:srgbClr val="FF0000"/>
                  </a:solidFill>
                </a:rPr>
                <a:t>討論區</a:t>
              </a:r>
              <a:endParaRPr kumimoji="1" lang="en-US" altLang="zh-TW" dirty="0">
                <a:solidFill>
                  <a:srgbClr val="FF0000"/>
                </a:solidFill>
              </a:endParaRPr>
            </a:p>
            <a:p>
              <a:r>
                <a:rPr kumimoji="1" lang="en-US" altLang="zh-TW" dirty="0">
                  <a:solidFill>
                    <a:srgbClr val="FF0000"/>
                  </a:solidFill>
                </a:rPr>
                <a:t>(</a:t>
              </a:r>
              <a:r>
                <a:rPr kumimoji="1" lang="zh-TW" altLang="en-US" dirty="0">
                  <a:solidFill>
                    <a:srgbClr val="FF0000"/>
                  </a:solidFill>
                </a:rPr>
                <a:t>向高手學習</a:t>
              </a:r>
              <a:r>
                <a:rPr kumimoji="1" lang="en-US" altLang="zh-TW" dirty="0">
                  <a:solidFill>
                    <a:srgbClr val="FF0000"/>
                  </a:solidFill>
                </a:rPr>
                <a:t>)</a:t>
              </a:r>
              <a:endParaRPr kumimoji="1"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00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5C26061-0822-3F4D-BB66-3785CE9F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1" y="737599"/>
            <a:ext cx="5620279" cy="538280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2ADB9C5-8A50-8145-88C0-FA4874F59A77}"/>
              </a:ext>
            </a:extLst>
          </p:cNvPr>
          <p:cNvSpPr txBox="1"/>
          <p:nvPr/>
        </p:nvSpPr>
        <p:spPr>
          <a:xfrm>
            <a:off x="6225411" y="2898905"/>
            <a:ext cx="48761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先思考解題</a:t>
            </a:r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kumimoji="1" lang="zh-TW" altLang="en-US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再撰寫程式碼</a:t>
            </a:r>
            <a:endParaRPr kumimoji="1" lang="en-US" altLang="zh-TW" sz="16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TW" sz="16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= 2 * 5</a:t>
            </a: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 = 4 * 25 = (2**2 * 5**2)</a:t>
            </a:r>
          </a:p>
          <a:p>
            <a:endParaRPr kumimoji="1" lang="en-US" altLang="zh-TW" sz="16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! = 1 * 2 * 3 * 4 * 5</a:t>
            </a:r>
          </a:p>
          <a:p>
            <a:endParaRPr kumimoji="1" lang="en-US" altLang="zh-TW" sz="16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 ! =  1 *  2 *  3 *  4 *  5 *\</a:t>
            </a: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6 *  7 *  8 *  9 * 10 *\</a:t>
            </a: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11 * 12 * 13 * 14 * 15 *\</a:t>
            </a: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16 * 17 * 18 * 19 * 20 *\</a:t>
            </a:r>
            <a:endParaRPr kumimoji="1" lang="zh-TW" altLang="en-US" sz="1600" dirty="0">
              <a:solidFill>
                <a:srgbClr val="0432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  21 * 22 * 23 * 24 * 25</a:t>
            </a:r>
            <a:endParaRPr kumimoji="1" lang="zh-TW" altLang="en-US" sz="1600" dirty="0">
              <a:solidFill>
                <a:srgbClr val="0432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6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DDE7FC-0637-2E47-B1A2-B2229E20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Challenges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15A21-D72A-3349-AB9D-7796EF50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err="1"/>
              <a:t>LeetCode</a:t>
            </a:r>
            <a:endParaRPr lang="en-US" altLang="zh-TW" sz="2000" dirty="0"/>
          </a:p>
          <a:p>
            <a:pPr lvl="1"/>
            <a:r>
              <a:rPr lang="en-US" altLang="zh-TW" b="1" dirty="0"/>
              <a:t>69.</a:t>
            </a:r>
            <a:r>
              <a:rPr lang="zh-TW" altLang="en-US" b="1" dirty="0"/>
              <a:t> </a:t>
            </a:r>
            <a:r>
              <a:rPr lang="en-US" altLang="zh-TW" b="1" dirty="0"/>
              <a:t>Sqrt(x)</a:t>
            </a:r>
          </a:p>
          <a:p>
            <a:pPr lvl="1"/>
            <a:r>
              <a:rPr lang="en" altLang="zh-TW" b="1" dirty="0"/>
              <a:t>231. Power of Two</a:t>
            </a:r>
          </a:p>
          <a:p>
            <a:pPr lvl="1"/>
            <a:r>
              <a:rPr lang="en" altLang="zh-TW" b="1" dirty="0"/>
              <a:t>263. Ugly Number</a:t>
            </a:r>
          </a:p>
          <a:p>
            <a:pPr lvl="1"/>
            <a:r>
              <a:rPr lang="en" altLang="zh-TW" b="1" dirty="0"/>
              <a:t>326. Power of Three</a:t>
            </a:r>
          </a:p>
          <a:p>
            <a:pPr lvl="1"/>
            <a:r>
              <a:rPr lang="en" altLang="zh-TW" b="1" dirty="0"/>
              <a:t>633. Sum of Square Numbers</a:t>
            </a:r>
          </a:p>
          <a:p>
            <a:pPr lvl="1"/>
            <a:r>
              <a:rPr lang="en" altLang="zh-TW" b="1" dirty="0"/>
              <a:t>657. Robot Return to Origin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198175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278</Words>
  <Application>Microsoft Macintosh PowerPoint</Application>
  <PresentationFormat>寬螢幕</PresentationFormat>
  <Paragraphs>52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Menlo</vt:lpstr>
      <vt:lpstr>Trebuchet MS</vt:lpstr>
      <vt:lpstr>Wingdings 3</vt:lpstr>
      <vt:lpstr>多面向</vt:lpstr>
      <vt:lpstr>Introducing LeetCode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– Lesson 2</dc:title>
  <dc:creator>秀芬 周</dc:creator>
  <cp:lastModifiedBy>秀芬 周</cp:lastModifiedBy>
  <cp:revision>22</cp:revision>
  <dcterms:created xsi:type="dcterms:W3CDTF">2019-06-01T07:37:46Z</dcterms:created>
  <dcterms:modified xsi:type="dcterms:W3CDTF">2019-06-03T00:30:13Z</dcterms:modified>
</cp:coreProperties>
</file>